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918400" cy="21945600"/>
  <p:notesSz cx="20104100" cy="13404850"/>
  <p:custDataLst>
    <p:tags r:id="rId4"/>
  </p:custDataLst>
  <p:defaultTextStyle>
    <a:defPPr>
      <a:defRPr lang="en-US"/>
    </a:defPPr>
    <a:lvl1pPr marL="0" algn="l" defTabSz="1497056" rtl="0" eaLnBrk="1" latinLnBrk="0" hangingPunct="1">
      <a:defRPr sz="2947" kern="1200">
        <a:solidFill>
          <a:schemeClr val="tx1"/>
        </a:solidFill>
        <a:latin typeface="+mn-lt"/>
        <a:ea typeface="+mn-ea"/>
        <a:cs typeface="+mn-cs"/>
      </a:defRPr>
    </a:lvl1pPr>
    <a:lvl2pPr marL="748528" algn="l" defTabSz="1497056" rtl="0" eaLnBrk="1" latinLnBrk="0" hangingPunct="1">
      <a:defRPr sz="2947" kern="1200">
        <a:solidFill>
          <a:schemeClr val="tx1"/>
        </a:solidFill>
        <a:latin typeface="+mn-lt"/>
        <a:ea typeface="+mn-ea"/>
        <a:cs typeface="+mn-cs"/>
      </a:defRPr>
    </a:lvl2pPr>
    <a:lvl3pPr marL="1497056" algn="l" defTabSz="1497056" rtl="0" eaLnBrk="1" latinLnBrk="0" hangingPunct="1">
      <a:defRPr sz="2947" kern="1200">
        <a:solidFill>
          <a:schemeClr val="tx1"/>
        </a:solidFill>
        <a:latin typeface="+mn-lt"/>
        <a:ea typeface="+mn-ea"/>
        <a:cs typeface="+mn-cs"/>
      </a:defRPr>
    </a:lvl3pPr>
    <a:lvl4pPr marL="2245584" algn="l" defTabSz="1497056" rtl="0" eaLnBrk="1" latinLnBrk="0" hangingPunct="1">
      <a:defRPr sz="2947" kern="1200">
        <a:solidFill>
          <a:schemeClr val="tx1"/>
        </a:solidFill>
        <a:latin typeface="+mn-lt"/>
        <a:ea typeface="+mn-ea"/>
        <a:cs typeface="+mn-cs"/>
      </a:defRPr>
    </a:lvl4pPr>
    <a:lvl5pPr marL="2994111" algn="l" defTabSz="1497056" rtl="0" eaLnBrk="1" latinLnBrk="0" hangingPunct="1">
      <a:defRPr sz="2947" kern="1200">
        <a:solidFill>
          <a:schemeClr val="tx1"/>
        </a:solidFill>
        <a:latin typeface="+mn-lt"/>
        <a:ea typeface="+mn-ea"/>
        <a:cs typeface="+mn-cs"/>
      </a:defRPr>
    </a:lvl5pPr>
    <a:lvl6pPr marL="3742639" algn="l" defTabSz="1497056" rtl="0" eaLnBrk="1" latinLnBrk="0" hangingPunct="1">
      <a:defRPr sz="2947" kern="1200">
        <a:solidFill>
          <a:schemeClr val="tx1"/>
        </a:solidFill>
        <a:latin typeface="+mn-lt"/>
        <a:ea typeface="+mn-ea"/>
        <a:cs typeface="+mn-cs"/>
      </a:defRPr>
    </a:lvl6pPr>
    <a:lvl7pPr marL="4491167" algn="l" defTabSz="1497056" rtl="0" eaLnBrk="1" latinLnBrk="0" hangingPunct="1">
      <a:defRPr sz="2947" kern="1200">
        <a:solidFill>
          <a:schemeClr val="tx1"/>
        </a:solidFill>
        <a:latin typeface="+mn-lt"/>
        <a:ea typeface="+mn-ea"/>
        <a:cs typeface="+mn-cs"/>
      </a:defRPr>
    </a:lvl7pPr>
    <a:lvl8pPr marL="5239695" algn="l" defTabSz="1497056" rtl="0" eaLnBrk="1" latinLnBrk="0" hangingPunct="1">
      <a:defRPr sz="2947" kern="1200">
        <a:solidFill>
          <a:schemeClr val="tx1"/>
        </a:solidFill>
        <a:latin typeface="+mn-lt"/>
        <a:ea typeface="+mn-ea"/>
        <a:cs typeface="+mn-cs"/>
      </a:defRPr>
    </a:lvl8pPr>
    <a:lvl9pPr marL="5988223" algn="l" defTabSz="1497056" rtl="0" eaLnBrk="1" latinLnBrk="0" hangingPunct="1">
      <a:defRPr sz="294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15" userDrawn="1">
          <p15:clr>
            <a:srgbClr val="A4A3A4"/>
          </p15:clr>
        </p15:guide>
        <p15:guide id="2" pos="3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B61A"/>
    <a:srgbClr val="B2AC16"/>
    <a:srgbClr val="A80432"/>
    <a:srgbClr val="00AE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6"/>
    <p:restoredTop sz="94664"/>
  </p:normalViewPr>
  <p:slideViewPr>
    <p:cSldViewPr>
      <p:cViewPr varScale="1">
        <p:scale>
          <a:sx n="28" d="100"/>
          <a:sy n="28" d="100"/>
        </p:scale>
        <p:origin x="600" y="150"/>
      </p:cViewPr>
      <p:guideLst>
        <p:guide orient="horz" pos="4715"/>
        <p:guide pos="3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AEB6"/>
            </a:solidFill>
            <a:ln>
              <a:noFill/>
            </a:ln>
            <a:effectLst>
              <a:outerShdw dist="50800" sx="1000" sy="1000" algn="ctr" rotWithShape="0">
                <a:srgbClr val="000000"/>
              </a:outerShdw>
            </a:effectLst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B2-084C-A86C-F88113744F6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A80432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B2-084C-A86C-F88113744F6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B2AC16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6B2-084C-A86C-F88113744F6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FCB61A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6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6B2-084C-A86C-F88113744F6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00"/>
        <c:overlap val="-25"/>
        <c:axId val="180934047"/>
        <c:axId val="267145951"/>
      </c:barChart>
      <c:catAx>
        <c:axId val="180934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7145951"/>
        <c:crosses val="autoZero"/>
        <c:auto val="1"/>
        <c:lblAlgn val="ctr"/>
        <c:lblOffset val="100"/>
        <c:noMultiLvlLbl val="0"/>
      </c:catAx>
      <c:valAx>
        <c:axId val="2671459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934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63500" cap="rnd">
              <a:solidFill>
                <a:srgbClr val="00AEB6"/>
              </a:solidFill>
              <a:round/>
            </a:ln>
            <a:effectLst>
              <a:outerShdw sx="1000" sy="1000" rotWithShape="0">
                <a:srgbClr val="000000"/>
              </a:outerShdw>
            </a:effectLst>
          </c:spPr>
          <c:marker>
            <c:symbol val="none"/>
          </c:marker>
          <c:dLbls>
            <c:delete val="1"/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F1D-A141-B544-4F1881831D1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63500" cap="rnd">
              <a:solidFill>
                <a:srgbClr val="A80432"/>
              </a:solidFill>
              <a:round/>
            </a:ln>
            <a:effectLst>
              <a:outerShdw sx="1000" sy="1000" rotWithShape="0">
                <a:srgbClr val="000000"/>
              </a:outerShdw>
            </a:effectLst>
          </c:spPr>
          <c:marker>
            <c:symbol val="none"/>
          </c:marker>
          <c:dLbls>
            <c:delete val="1"/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F1D-A141-B544-4F1881831D1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63500" cap="rnd">
              <a:solidFill>
                <a:srgbClr val="FCB61A"/>
              </a:solidFill>
              <a:round/>
            </a:ln>
            <a:effectLst>
              <a:outerShdw sx="1000" sy="1000" rotWithShape="0">
                <a:srgbClr val="000000"/>
              </a:outerShdw>
            </a:effectLst>
          </c:spPr>
          <c:marker>
            <c:symbol val="none"/>
          </c:marker>
          <c:dLbls>
            <c:delete val="1"/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F1D-A141-B544-4F1881831D14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32</c:v>
                </c:pt>
              </c:strCache>
            </c:strRef>
          </c:tx>
          <c:spPr>
            <a:ln w="63500" cap="rnd">
              <a:solidFill>
                <a:srgbClr val="B2AC16"/>
              </a:solidFill>
              <a:round/>
            </a:ln>
            <a:effectLst>
              <a:outerShdw sx="1000" sy="1000" rotWithShape="0">
                <a:srgbClr val="000000"/>
              </a:outerShdw>
            </a:effectLst>
          </c:spPr>
          <c:marker>
            <c:symbol val="none"/>
          </c:marker>
          <c:dLbls>
            <c:delete val="1"/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6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F1D-A141-B544-4F1881831D14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80934047"/>
        <c:axId val="267145951"/>
      </c:lineChart>
      <c:catAx>
        <c:axId val="1809340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7145951"/>
        <c:crosses val="autoZero"/>
        <c:auto val="1"/>
        <c:lblAlgn val="ctr"/>
        <c:lblOffset val="100"/>
        <c:noMultiLvlLbl val="0"/>
      </c:catAx>
      <c:valAx>
        <c:axId val="2671459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9340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A8043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31A4-F643-B5A9-B0D09DC84CE3}"/>
              </c:ext>
            </c:extLst>
          </c:dPt>
          <c:dPt>
            <c:idx val="1"/>
            <c:bubble3D val="0"/>
            <c:spPr>
              <a:solidFill>
                <a:srgbClr val="00AEB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1A4-F643-B5A9-B0D09DC84CE3}"/>
              </c:ext>
            </c:extLst>
          </c:dPt>
          <c:dPt>
            <c:idx val="2"/>
            <c:bubble3D val="0"/>
            <c:spPr>
              <a:solidFill>
                <a:srgbClr val="FCB61A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31A4-F643-B5A9-B0D09DC84CE3}"/>
              </c:ext>
            </c:extLst>
          </c:dPt>
          <c:dPt>
            <c:idx val="3"/>
            <c:bubble3D val="0"/>
            <c:spPr>
              <a:solidFill>
                <a:srgbClr val="B2AC1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1A4-F643-B5A9-B0D09DC84CE3}"/>
              </c:ext>
            </c:extLst>
          </c:dPt>
          <c:dLbls>
            <c:delete val="1"/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5.4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A4-F643-B5A9-B0D09DC84CE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27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A8043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4FA-D84B-85AB-B0FD4908DB26}"/>
              </c:ext>
            </c:extLst>
          </c:dPt>
          <c:dPt>
            <c:idx val="1"/>
            <c:bubble3D val="0"/>
            <c:spPr>
              <a:solidFill>
                <a:srgbClr val="B2AC1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4FA-D84B-85AB-B0FD4908DB26}"/>
              </c:ext>
            </c:extLst>
          </c:dPt>
          <c:dPt>
            <c:idx val="2"/>
            <c:bubble3D val="0"/>
            <c:spPr>
              <a:solidFill>
                <a:srgbClr val="FCB61A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4FA-D84B-85AB-B0FD4908DB26}"/>
              </c:ext>
            </c:extLst>
          </c:dPt>
          <c:dPt>
            <c:idx val="3"/>
            <c:bubble3D val="0"/>
            <c:spPr>
              <a:solidFill>
                <a:srgbClr val="00AEB6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4FA-D84B-85AB-B0FD4908DB26}"/>
              </c:ext>
            </c:extLst>
          </c:dPt>
          <c:dLbls>
            <c:delete val="1"/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4FA-D84B-85AB-B0FD4908DB2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6715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6715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61CD23-E392-1F45-A220-C71AACFBF284}" type="datetimeFigureOut">
              <a:rPr lang="en-US" smtClean="0"/>
              <a:t>2/26/2025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676400"/>
            <a:ext cx="6784975" cy="4522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6451600"/>
            <a:ext cx="16084550" cy="52784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2733338"/>
            <a:ext cx="8712200" cy="671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2733338"/>
            <a:ext cx="8712200" cy="671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460F75-9B23-2848-B844-CFEDCC9AE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657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97056" rtl="0" eaLnBrk="1" latinLnBrk="0" hangingPunct="1">
      <a:defRPr sz="1965" kern="1200">
        <a:solidFill>
          <a:schemeClr val="tx1"/>
        </a:solidFill>
        <a:latin typeface="+mn-lt"/>
        <a:ea typeface="+mn-ea"/>
        <a:cs typeface="+mn-cs"/>
      </a:defRPr>
    </a:lvl1pPr>
    <a:lvl2pPr marL="748528" algn="l" defTabSz="1497056" rtl="0" eaLnBrk="1" latinLnBrk="0" hangingPunct="1">
      <a:defRPr sz="1965" kern="1200">
        <a:solidFill>
          <a:schemeClr val="tx1"/>
        </a:solidFill>
        <a:latin typeface="+mn-lt"/>
        <a:ea typeface="+mn-ea"/>
        <a:cs typeface="+mn-cs"/>
      </a:defRPr>
    </a:lvl2pPr>
    <a:lvl3pPr marL="1497056" algn="l" defTabSz="1497056" rtl="0" eaLnBrk="1" latinLnBrk="0" hangingPunct="1">
      <a:defRPr sz="1965" kern="1200">
        <a:solidFill>
          <a:schemeClr val="tx1"/>
        </a:solidFill>
        <a:latin typeface="+mn-lt"/>
        <a:ea typeface="+mn-ea"/>
        <a:cs typeface="+mn-cs"/>
      </a:defRPr>
    </a:lvl3pPr>
    <a:lvl4pPr marL="2245584" algn="l" defTabSz="1497056" rtl="0" eaLnBrk="1" latinLnBrk="0" hangingPunct="1">
      <a:defRPr sz="1965" kern="1200">
        <a:solidFill>
          <a:schemeClr val="tx1"/>
        </a:solidFill>
        <a:latin typeface="+mn-lt"/>
        <a:ea typeface="+mn-ea"/>
        <a:cs typeface="+mn-cs"/>
      </a:defRPr>
    </a:lvl4pPr>
    <a:lvl5pPr marL="2994111" algn="l" defTabSz="1497056" rtl="0" eaLnBrk="1" latinLnBrk="0" hangingPunct="1">
      <a:defRPr sz="1965" kern="1200">
        <a:solidFill>
          <a:schemeClr val="tx1"/>
        </a:solidFill>
        <a:latin typeface="+mn-lt"/>
        <a:ea typeface="+mn-ea"/>
        <a:cs typeface="+mn-cs"/>
      </a:defRPr>
    </a:lvl5pPr>
    <a:lvl6pPr marL="3742639" algn="l" defTabSz="1497056" rtl="0" eaLnBrk="1" latinLnBrk="0" hangingPunct="1">
      <a:defRPr sz="1965" kern="1200">
        <a:solidFill>
          <a:schemeClr val="tx1"/>
        </a:solidFill>
        <a:latin typeface="+mn-lt"/>
        <a:ea typeface="+mn-ea"/>
        <a:cs typeface="+mn-cs"/>
      </a:defRPr>
    </a:lvl6pPr>
    <a:lvl7pPr marL="4491167" algn="l" defTabSz="1497056" rtl="0" eaLnBrk="1" latinLnBrk="0" hangingPunct="1">
      <a:defRPr sz="1965" kern="1200">
        <a:solidFill>
          <a:schemeClr val="tx1"/>
        </a:solidFill>
        <a:latin typeface="+mn-lt"/>
        <a:ea typeface="+mn-ea"/>
        <a:cs typeface="+mn-cs"/>
      </a:defRPr>
    </a:lvl7pPr>
    <a:lvl8pPr marL="5239695" algn="l" defTabSz="1497056" rtl="0" eaLnBrk="1" latinLnBrk="0" hangingPunct="1">
      <a:defRPr sz="1965" kern="1200">
        <a:solidFill>
          <a:schemeClr val="tx1"/>
        </a:solidFill>
        <a:latin typeface="+mn-lt"/>
        <a:ea typeface="+mn-ea"/>
        <a:cs typeface="+mn-cs"/>
      </a:defRPr>
    </a:lvl8pPr>
    <a:lvl9pPr marL="5988223" algn="l" defTabSz="1497056" rtl="0" eaLnBrk="1" latinLnBrk="0" hangingPunct="1">
      <a:defRPr sz="196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460F75-9B23-2848-B844-CFEDCC9AEF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446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468879" y="6803135"/>
            <a:ext cx="27980642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4937760" y="12289536"/>
            <a:ext cx="230428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27769" y="633840"/>
            <a:ext cx="31262862" cy="1108445"/>
          </a:xfrm>
        </p:spPr>
        <p:txBody>
          <a:bodyPr lIns="0" tIns="0" rIns="0" bIns="0"/>
          <a:lstStyle>
            <a:lvl1pPr>
              <a:defRPr sz="720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27769" y="633840"/>
            <a:ext cx="31262862" cy="1108445"/>
          </a:xfrm>
        </p:spPr>
        <p:txBody>
          <a:bodyPr lIns="0" tIns="0" rIns="0" bIns="0"/>
          <a:lstStyle>
            <a:lvl1pPr>
              <a:defRPr sz="720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645920" y="5047488"/>
            <a:ext cx="1431950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6952975" y="5047488"/>
            <a:ext cx="1431950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27769" y="633840"/>
            <a:ext cx="31262862" cy="1108445"/>
          </a:xfrm>
        </p:spPr>
        <p:txBody>
          <a:bodyPr lIns="0" tIns="0" rIns="0" bIns="0"/>
          <a:lstStyle>
            <a:lvl1pPr>
              <a:defRPr sz="720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27769" y="633840"/>
            <a:ext cx="31262862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45920" y="5047488"/>
            <a:ext cx="296265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1192256" y="20409409"/>
            <a:ext cx="10533888" cy="4535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645921" y="20409409"/>
            <a:ext cx="7571232" cy="4535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3701250" y="20409409"/>
            <a:ext cx="7571232" cy="45352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48482">
        <a:defRPr>
          <a:latin typeface="+mn-lt"/>
          <a:ea typeface="+mn-ea"/>
          <a:cs typeface="+mn-cs"/>
        </a:defRPr>
      </a:lvl2pPr>
      <a:lvl3pPr marL="1496964">
        <a:defRPr>
          <a:latin typeface="+mn-lt"/>
          <a:ea typeface="+mn-ea"/>
          <a:cs typeface="+mn-cs"/>
        </a:defRPr>
      </a:lvl3pPr>
      <a:lvl4pPr marL="2245446">
        <a:defRPr>
          <a:latin typeface="+mn-lt"/>
          <a:ea typeface="+mn-ea"/>
          <a:cs typeface="+mn-cs"/>
        </a:defRPr>
      </a:lvl4pPr>
      <a:lvl5pPr marL="2993928">
        <a:defRPr>
          <a:latin typeface="+mn-lt"/>
          <a:ea typeface="+mn-ea"/>
          <a:cs typeface="+mn-cs"/>
        </a:defRPr>
      </a:lvl5pPr>
      <a:lvl6pPr marL="3742411">
        <a:defRPr>
          <a:latin typeface="+mn-lt"/>
          <a:ea typeface="+mn-ea"/>
          <a:cs typeface="+mn-cs"/>
        </a:defRPr>
      </a:lvl6pPr>
      <a:lvl7pPr marL="4490893">
        <a:defRPr>
          <a:latin typeface="+mn-lt"/>
          <a:ea typeface="+mn-ea"/>
          <a:cs typeface="+mn-cs"/>
        </a:defRPr>
      </a:lvl7pPr>
      <a:lvl8pPr marL="5239375">
        <a:defRPr>
          <a:latin typeface="+mn-lt"/>
          <a:ea typeface="+mn-ea"/>
          <a:cs typeface="+mn-cs"/>
        </a:defRPr>
      </a:lvl8pPr>
      <a:lvl9pPr marL="5987857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48482">
        <a:defRPr>
          <a:latin typeface="+mn-lt"/>
          <a:ea typeface="+mn-ea"/>
          <a:cs typeface="+mn-cs"/>
        </a:defRPr>
      </a:lvl2pPr>
      <a:lvl3pPr marL="1496964">
        <a:defRPr>
          <a:latin typeface="+mn-lt"/>
          <a:ea typeface="+mn-ea"/>
          <a:cs typeface="+mn-cs"/>
        </a:defRPr>
      </a:lvl3pPr>
      <a:lvl4pPr marL="2245446">
        <a:defRPr>
          <a:latin typeface="+mn-lt"/>
          <a:ea typeface="+mn-ea"/>
          <a:cs typeface="+mn-cs"/>
        </a:defRPr>
      </a:lvl4pPr>
      <a:lvl5pPr marL="2993928">
        <a:defRPr>
          <a:latin typeface="+mn-lt"/>
          <a:ea typeface="+mn-ea"/>
          <a:cs typeface="+mn-cs"/>
        </a:defRPr>
      </a:lvl5pPr>
      <a:lvl6pPr marL="3742411">
        <a:defRPr>
          <a:latin typeface="+mn-lt"/>
          <a:ea typeface="+mn-ea"/>
          <a:cs typeface="+mn-cs"/>
        </a:defRPr>
      </a:lvl6pPr>
      <a:lvl7pPr marL="4490893">
        <a:defRPr>
          <a:latin typeface="+mn-lt"/>
          <a:ea typeface="+mn-ea"/>
          <a:cs typeface="+mn-cs"/>
        </a:defRPr>
      </a:lvl7pPr>
      <a:lvl8pPr marL="5239375">
        <a:defRPr>
          <a:latin typeface="+mn-lt"/>
          <a:ea typeface="+mn-ea"/>
          <a:cs typeface="+mn-cs"/>
        </a:defRPr>
      </a:lvl8pPr>
      <a:lvl9pPr marL="5987857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chart" Target="../charts/chart1.xm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3.xml"/><Relationship Id="rId5" Type="http://schemas.openxmlformats.org/officeDocument/2006/relationships/image" Target="../media/image1.jpeg"/><Relationship Id="rId4" Type="http://schemas.openxmlformats.org/officeDocument/2006/relationships/chart" Target="../charts/chart2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" name="Chart 54">
            <a:extLst>
              <a:ext uri="{FF2B5EF4-FFF2-40B4-BE49-F238E27FC236}">
                <a16:creationId xmlns:a16="http://schemas.microsoft.com/office/drawing/2014/main" id="{4F343A82-C396-DE45-84CF-56A9BCA61C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32316860"/>
              </p:ext>
            </p:extLst>
          </p:nvPr>
        </p:nvGraphicFramePr>
        <p:xfrm>
          <a:off x="24880632" y="17077080"/>
          <a:ext cx="713232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4" name="Chart 53">
            <a:extLst>
              <a:ext uri="{FF2B5EF4-FFF2-40B4-BE49-F238E27FC236}">
                <a16:creationId xmlns:a16="http://schemas.microsoft.com/office/drawing/2014/main" id="{C1F74945-2C06-DE4A-A76A-07C801B683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9980615"/>
              </p:ext>
            </p:extLst>
          </p:nvPr>
        </p:nvGraphicFramePr>
        <p:xfrm>
          <a:off x="8915400" y="17068800"/>
          <a:ext cx="713232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51" name="Picture 50">
            <a:extLst>
              <a:ext uri="{FF2B5EF4-FFF2-40B4-BE49-F238E27FC236}">
                <a16:creationId xmlns:a16="http://schemas.microsoft.com/office/drawing/2014/main" id="{52786577-FFBD-6840-BB07-82F135CEB01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6598" y="4572000"/>
            <a:ext cx="7085799" cy="4343400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D9D8B31F-7250-9B4A-8224-E6C5ADC281B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5399" y="4572000"/>
            <a:ext cx="7085799" cy="4343400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896463" y="14488804"/>
            <a:ext cx="7085799" cy="6539739"/>
          </a:xfrm>
          <a:prstGeom prst="rect">
            <a:avLst/>
          </a:prstGeom>
          <a:solidFill>
            <a:srgbClr val="68737A"/>
          </a:solidFill>
        </p:spPr>
        <p:txBody>
          <a:bodyPr vert="horz" wrap="square" lIns="457200" tIns="457200" rIns="228600" bIns="457200" rtlCol="0">
            <a:spAutoFit/>
          </a:bodyPr>
          <a:lstStyle/>
          <a:p>
            <a:pPr marR="665317">
              <a:lnSpc>
                <a:spcPts val="4000"/>
              </a:lnSpc>
              <a:tabLst>
                <a:tab pos="1502162" algn="l"/>
                <a:tab pos="4552227" algn="l"/>
              </a:tabLst>
            </a:pPr>
            <a:r>
              <a:rPr sz="4000" b="1" cap="all" spc="278" dirty="0">
                <a:solidFill>
                  <a:schemeClr val="bg1"/>
                </a:solidFill>
                <a:latin typeface="Arial"/>
                <a:cs typeface="Arial"/>
              </a:rPr>
              <a:t>HIGHLIGHTE</a:t>
            </a:r>
            <a:r>
              <a:rPr sz="4000" b="1" cap="all" spc="-16" dirty="0">
                <a:solidFill>
                  <a:schemeClr val="bg1"/>
                </a:solidFill>
                <a:latin typeface="Arial"/>
                <a:cs typeface="Arial"/>
              </a:rPr>
              <a:t>D</a:t>
            </a:r>
            <a:r>
              <a:rPr lang="en-US" sz="4000" b="1" cap="all" spc="-16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4000" b="1" cap="all" spc="57" dirty="0">
                <a:solidFill>
                  <a:schemeClr val="bg1"/>
                </a:solidFill>
                <a:latin typeface="Arial"/>
                <a:cs typeface="Arial"/>
              </a:rPr>
              <a:t>F</a:t>
            </a:r>
            <a:r>
              <a:rPr sz="4000" b="1" cap="all" spc="278" dirty="0">
                <a:solidFill>
                  <a:schemeClr val="bg1"/>
                </a:solidFill>
                <a:latin typeface="Arial"/>
                <a:cs typeface="Arial"/>
              </a:rPr>
              <a:t>ACTS</a:t>
            </a:r>
            <a:r>
              <a:rPr lang="en-US" sz="4000" b="1" cap="all" spc="278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4000" b="1" cap="all" spc="123" dirty="0">
                <a:solidFill>
                  <a:schemeClr val="bg1"/>
                </a:solidFill>
                <a:latin typeface="Arial"/>
                <a:cs typeface="Arial"/>
              </a:rPr>
              <a:t>GO</a:t>
            </a:r>
            <a:r>
              <a:rPr lang="en-US" sz="4000" b="1" cap="all" spc="123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4000" b="1" cap="all" spc="270" dirty="0">
                <a:solidFill>
                  <a:schemeClr val="bg1"/>
                </a:solidFill>
                <a:latin typeface="Arial"/>
                <a:cs typeface="Arial"/>
              </a:rPr>
              <a:t>HERE</a:t>
            </a:r>
            <a:endParaRPr sz="4000" b="1" cap="all" dirty="0">
              <a:solidFill>
                <a:schemeClr val="bg1"/>
              </a:solidFill>
              <a:latin typeface="Arial"/>
              <a:cs typeface="Arial"/>
            </a:endParaRPr>
          </a:p>
          <a:p>
            <a:pPr marL="342900" marR="1456421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686109" algn="l"/>
              </a:tabLst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Pellentesque habitant morbi tristique  senectus et netus</a:t>
            </a:r>
            <a:r>
              <a:rPr sz="2400" spc="-2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et.</a:t>
            </a:r>
          </a:p>
          <a:p>
            <a:pPr marL="342900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686109" algn="l"/>
              </a:tabLst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Malesuada fames ac turpis</a:t>
            </a:r>
            <a:r>
              <a:rPr sz="2400" spc="-8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dirty="0" err="1">
                <a:solidFill>
                  <a:schemeClr val="bg1"/>
                </a:solidFill>
                <a:latin typeface="Arial"/>
                <a:cs typeface="Arial"/>
              </a:rPr>
              <a:t>egestas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.</a:t>
            </a:r>
          </a:p>
          <a:p>
            <a:pPr marL="342900" marR="866992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686109" algn="l"/>
              </a:tabLst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Nulla dolor ipsum, congue in leo id, porta  pellentesque</a:t>
            </a:r>
            <a:r>
              <a:rPr sz="2400" spc="-8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eros.</a:t>
            </a:r>
          </a:p>
          <a:p>
            <a:pPr marL="342900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686109" algn="l"/>
              </a:tabLst>
            </a:pP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Nullam porta tincidunt</a:t>
            </a:r>
            <a:r>
              <a:rPr sz="2400" spc="-57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lectus.</a:t>
            </a:r>
          </a:p>
          <a:p>
            <a:pPr marL="342900" marR="968869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686109" algn="l"/>
              </a:tabLst>
            </a:pPr>
            <a:r>
              <a:rPr sz="2400" spc="-8" dirty="0">
                <a:solidFill>
                  <a:schemeClr val="bg1"/>
                </a:solidFill>
                <a:latin typeface="Arial"/>
                <a:cs typeface="Arial"/>
              </a:rPr>
              <a:t>Vestibulum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auctor in arcu in leo id, porta  pellentesque eros tristique senectus et  netus fames ac</a:t>
            </a:r>
            <a:r>
              <a:rPr sz="2400" spc="-16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chemeClr val="bg1"/>
                </a:solidFill>
                <a:latin typeface="Arial"/>
                <a:cs typeface="Arial"/>
              </a:rPr>
              <a:t>turpis.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-685800"/>
            <a:ext cx="32918400" cy="3657253"/>
          </a:xfrm>
          <a:custGeom>
            <a:avLst/>
            <a:gdLst/>
            <a:ahLst/>
            <a:cxnLst/>
            <a:rect l="l" t="t" r="r" b="b"/>
            <a:pathLst>
              <a:path w="20104100" h="2233930">
                <a:moveTo>
                  <a:pt x="0" y="2233788"/>
                </a:moveTo>
                <a:lnTo>
                  <a:pt x="20104099" y="2233788"/>
                </a:lnTo>
                <a:lnTo>
                  <a:pt x="20104099" y="0"/>
                </a:lnTo>
                <a:lnTo>
                  <a:pt x="0" y="0"/>
                </a:lnTo>
                <a:lnTo>
                  <a:pt x="0" y="2233788"/>
                </a:lnTo>
                <a:close/>
              </a:path>
            </a:pathLst>
          </a:custGeom>
          <a:solidFill>
            <a:srgbClr val="A90433"/>
          </a:solidFill>
        </p:spPr>
        <p:txBody>
          <a:bodyPr wrap="square" lIns="0" tIns="0" rIns="0" bIns="0" rtlCol="0"/>
          <a:lstStyle/>
          <a:p>
            <a:endParaRPr sz="4825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66804" y="-569719"/>
            <a:ext cx="26982764" cy="1743494"/>
          </a:xfrm>
          <a:prstGeom prst="rect">
            <a:avLst/>
          </a:prstGeom>
        </p:spPr>
        <p:txBody>
          <a:bodyPr vert="horz" wrap="square" lIns="0" tIns="19752" rIns="0" bIns="0" rtlCol="0">
            <a:spAutoFit/>
          </a:bodyPr>
          <a:lstStyle/>
          <a:p>
            <a:pPr marL="20791">
              <a:spcBef>
                <a:spcPts val="156"/>
              </a:spcBef>
              <a:tabLst>
                <a:tab pos="4592769" algn="l"/>
              </a:tabLst>
            </a:pPr>
            <a:r>
              <a:rPr lang="en-US" sz="7200" spc="-8" dirty="0"/>
              <a:t>Direct Lithium Extraction from Smackover Formation</a:t>
            </a:r>
            <a:br>
              <a:rPr lang="en-US" sz="7200" spc="-8" dirty="0"/>
            </a:br>
            <a:r>
              <a:rPr lang="en-US" sz="4000" spc="-8" dirty="0"/>
              <a:t>Senior Design Project in Chemical Engineering						</a:t>
            </a:r>
            <a:endParaRPr sz="4000" spc="-16" dirty="0"/>
          </a:p>
        </p:txBody>
      </p:sp>
      <p:sp>
        <p:nvSpPr>
          <p:cNvPr id="5" name="object 5"/>
          <p:cNvSpPr/>
          <p:nvPr/>
        </p:nvSpPr>
        <p:spPr>
          <a:xfrm>
            <a:off x="916854" y="2046117"/>
            <a:ext cx="1372250" cy="0"/>
          </a:xfrm>
          <a:custGeom>
            <a:avLst/>
            <a:gdLst/>
            <a:ahLst/>
            <a:cxnLst/>
            <a:rect l="l" t="t" r="r" b="b"/>
            <a:pathLst>
              <a:path w="838200">
                <a:moveTo>
                  <a:pt x="0" y="0"/>
                </a:moveTo>
                <a:lnTo>
                  <a:pt x="837670" y="0"/>
                </a:lnTo>
              </a:path>
            </a:pathLst>
          </a:custGeom>
          <a:ln w="6980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4825"/>
          </a:p>
        </p:txBody>
      </p:sp>
      <p:sp>
        <p:nvSpPr>
          <p:cNvPr id="6" name="object 6"/>
          <p:cNvSpPr txBox="1"/>
          <p:nvPr/>
        </p:nvSpPr>
        <p:spPr>
          <a:xfrm>
            <a:off x="866804" y="2353235"/>
            <a:ext cx="26982764" cy="488958"/>
          </a:xfrm>
          <a:prstGeom prst="rect">
            <a:avLst/>
          </a:prstGeom>
        </p:spPr>
        <p:txBody>
          <a:bodyPr vert="horz" wrap="square" lIns="0" tIns="27029" rIns="0" bIns="0" rtlCol="0">
            <a:spAutoFit/>
          </a:bodyPr>
          <a:lstStyle/>
          <a:p>
            <a:pPr marL="20791">
              <a:spcBef>
                <a:spcPts val="213"/>
              </a:spcBef>
            </a:pPr>
            <a:r>
              <a:rPr lang="en-US" sz="3000" spc="16" dirty="0">
                <a:solidFill>
                  <a:srgbClr val="FFFFFF"/>
                </a:solidFill>
                <a:latin typeface="Arial"/>
                <a:cs typeface="Arial"/>
              </a:rPr>
              <a:t>Brayden Ritchie, Jonathan O’Grady, Jordan </a:t>
            </a:r>
            <a:r>
              <a:rPr lang="en-US" sz="3000" spc="16" dirty="0" err="1">
                <a:solidFill>
                  <a:srgbClr val="FFFFFF"/>
                </a:solidFill>
                <a:latin typeface="Arial"/>
                <a:cs typeface="Arial"/>
              </a:rPr>
              <a:t>Sigala</a:t>
            </a:r>
            <a:endParaRPr lang="en-US" sz="3000" spc="16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14400" y="4572000"/>
            <a:ext cx="7086600" cy="843820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120589">
              <a:lnSpc>
                <a:spcPts val="4000"/>
              </a:lnSpc>
            </a:pPr>
            <a:r>
              <a:rPr lang="en-US" sz="3000" cap="all" spc="25">
                <a:solidFill>
                  <a:srgbClr val="A90433"/>
                </a:solidFill>
                <a:latin typeface="Arial"/>
                <a:cs typeface="Arial"/>
              </a:rPr>
              <a:t>Lithium facts</a:t>
            </a:r>
            <a:endParaRPr sz="3000" cap="all" dirty="0">
              <a:latin typeface="Arial"/>
              <a:cs typeface="Arial"/>
            </a:endParaRPr>
          </a:p>
          <a:p>
            <a:pPr marR="493790">
              <a:lnSpc>
                <a:spcPts val="4000"/>
              </a:lnSpc>
              <a:spcBef>
                <a:spcPts val="1800"/>
              </a:spcBef>
            </a:pPr>
            <a:r>
              <a:rPr sz="3000" spc="8" dirty="0">
                <a:solidFill>
                  <a:srgbClr val="231F20"/>
                </a:solidFill>
                <a:latin typeface="+mj-lt"/>
                <a:cs typeface="Arial"/>
              </a:rPr>
              <a:t>Donec at ante et nibh </a:t>
            </a:r>
            <a:r>
              <a:rPr sz="3000" dirty="0">
                <a:solidFill>
                  <a:srgbClr val="231F20"/>
                </a:solidFill>
                <a:latin typeface="+mj-lt"/>
                <a:cs typeface="Arial"/>
              </a:rPr>
              <a:t>molestie  consectetur. Vestibulum </a:t>
            </a:r>
            <a:r>
              <a:rPr sz="3000" spc="8" dirty="0">
                <a:solidFill>
                  <a:srgbClr val="231F20"/>
                </a:solidFill>
                <a:latin typeface="+mj-lt"/>
                <a:cs typeface="Arial"/>
              </a:rPr>
              <a:t>eget </a:t>
            </a:r>
            <a:r>
              <a:rPr sz="3000" dirty="0">
                <a:solidFill>
                  <a:srgbClr val="231F20"/>
                </a:solidFill>
                <a:latin typeface="+mj-lt"/>
                <a:cs typeface="Arial"/>
              </a:rPr>
              <a:t>aliquet  nisl. </a:t>
            </a:r>
            <a:r>
              <a:rPr sz="3000" spc="8" dirty="0">
                <a:solidFill>
                  <a:srgbClr val="231F20"/>
                </a:solidFill>
                <a:latin typeface="+mj-lt"/>
                <a:cs typeface="Arial"/>
              </a:rPr>
              <a:t>Ut egestas leo id velit </a:t>
            </a:r>
            <a:r>
              <a:rPr sz="3000" dirty="0">
                <a:solidFill>
                  <a:srgbClr val="231F20"/>
                </a:solidFill>
                <a:latin typeface="+mj-lt"/>
                <a:cs typeface="Arial"/>
              </a:rPr>
              <a:t>ultricies  </a:t>
            </a:r>
            <a:r>
              <a:rPr sz="3000" spc="8" dirty="0">
                <a:solidFill>
                  <a:srgbClr val="231F20"/>
                </a:solidFill>
                <a:latin typeface="+mj-lt"/>
                <a:cs typeface="Arial"/>
              </a:rPr>
              <a:t>elementum. </a:t>
            </a:r>
            <a:r>
              <a:rPr sz="3000" dirty="0">
                <a:solidFill>
                  <a:srgbClr val="231F20"/>
                </a:solidFill>
                <a:latin typeface="+mj-lt"/>
                <a:cs typeface="Arial"/>
              </a:rPr>
              <a:t>Vestibulum </a:t>
            </a:r>
            <a:r>
              <a:rPr sz="3000" spc="8" dirty="0">
                <a:solidFill>
                  <a:srgbClr val="231F20"/>
                </a:solidFill>
                <a:latin typeface="+mj-lt"/>
                <a:cs typeface="Arial"/>
              </a:rPr>
              <a:t>auctor in arcu  et </a:t>
            </a:r>
            <a:r>
              <a:rPr sz="3000" spc="16" dirty="0">
                <a:solidFill>
                  <a:srgbClr val="231F20"/>
                </a:solidFill>
                <a:latin typeface="+mj-lt"/>
                <a:cs typeface="Arial"/>
              </a:rPr>
              <a:t>condimentum. Pellentesque</a:t>
            </a:r>
            <a:r>
              <a:rPr sz="3000" spc="-74" dirty="0">
                <a:solidFill>
                  <a:srgbClr val="231F20"/>
                </a:solidFill>
                <a:latin typeface="+mj-lt"/>
                <a:cs typeface="Arial"/>
              </a:rPr>
              <a:t> </a:t>
            </a:r>
            <a:r>
              <a:rPr sz="3000" dirty="0">
                <a:solidFill>
                  <a:srgbClr val="231F20"/>
                </a:solidFill>
                <a:latin typeface="+mj-lt"/>
                <a:cs typeface="Arial"/>
              </a:rPr>
              <a:t>habitant  </a:t>
            </a:r>
            <a:r>
              <a:rPr sz="3000" spc="8" dirty="0">
                <a:solidFill>
                  <a:srgbClr val="231F20"/>
                </a:solidFill>
                <a:latin typeface="+mj-lt"/>
                <a:cs typeface="Arial"/>
              </a:rPr>
              <a:t>morbi tristique </a:t>
            </a:r>
            <a:r>
              <a:rPr sz="3000" spc="16" dirty="0">
                <a:solidFill>
                  <a:srgbClr val="231F20"/>
                </a:solidFill>
                <a:latin typeface="+mj-lt"/>
                <a:cs typeface="Arial"/>
              </a:rPr>
              <a:t>senectus </a:t>
            </a:r>
            <a:r>
              <a:rPr sz="3000" spc="8" dirty="0">
                <a:solidFill>
                  <a:srgbClr val="231F20"/>
                </a:solidFill>
                <a:latin typeface="+mj-lt"/>
                <a:cs typeface="Arial"/>
              </a:rPr>
              <a:t>et netus </a:t>
            </a:r>
            <a:r>
              <a:rPr sz="3000" dirty="0">
                <a:solidFill>
                  <a:srgbClr val="231F20"/>
                </a:solidFill>
                <a:latin typeface="+mj-lt"/>
                <a:cs typeface="Arial"/>
              </a:rPr>
              <a:t>et  </a:t>
            </a:r>
            <a:r>
              <a:rPr sz="3000" spc="8" dirty="0">
                <a:solidFill>
                  <a:srgbClr val="231F20"/>
                </a:solidFill>
                <a:latin typeface="+mj-lt"/>
                <a:cs typeface="Arial"/>
              </a:rPr>
              <a:t>malesuada </a:t>
            </a:r>
            <a:r>
              <a:rPr sz="3000" spc="16" dirty="0">
                <a:solidFill>
                  <a:srgbClr val="231F20"/>
                </a:solidFill>
                <a:latin typeface="+mj-lt"/>
                <a:cs typeface="Arial"/>
              </a:rPr>
              <a:t>fames </a:t>
            </a:r>
            <a:r>
              <a:rPr sz="3000" spc="8" dirty="0">
                <a:solidFill>
                  <a:srgbClr val="231F20"/>
                </a:solidFill>
                <a:latin typeface="+mj-lt"/>
                <a:cs typeface="Arial"/>
              </a:rPr>
              <a:t>ac turpis</a:t>
            </a:r>
            <a:r>
              <a:rPr sz="3000" spc="-49" dirty="0">
                <a:solidFill>
                  <a:srgbClr val="231F20"/>
                </a:solidFill>
                <a:latin typeface="+mj-lt"/>
                <a:cs typeface="Arial"/>
              </a:rPr>
              <a:t> </a:t>
            </a:r>
            <a:r>
              <a:rPr sz="3000" spc="8" dirty="0" err="1">
                <a:solidFill>
                  <a:srgbClr val="231F20"/>
                </a:solidFill>
                <a:latin typeface="+mj-lt"/>
                <a:cs typeface="Arial"/>
              </a:rPr>
              <a:t>egestas</a:t>
            </a:r>
            <a:r>
              <a:rPr sz="3000" spc="8" dirty="0">
                <a:solidFill>
                  <a:srgbClr val="231F20"/>
                </a:solidFill>
                <a:latin typeface="+mj-lt"/>
                <a:cs typeface="Arial"/>
              </a:rPr>
              <a:t>.</a:t>
            </a:r>
            <a:r>
              <a:rPr lang="en-US" sz="3000" dirty="0">
                <a:latin typeface="+mj-lt"/>
                <a:cs typeface="Arial"/>
              </a:rPr>
              <a:t> </a:t>
            </a:r>
            <a:r>
              <a:rPr sz="3000" spc="8" dirty="0" err="1">
                <a:solidFill>
                  <a:srgbClr val="231F20"/>
                </a:solidFill>
                <a:latin typeface="+mj-lt"/>
                <a:cs typeface="Arial"/>
              </a:rPr>
              <a:t>Nulla</a:t>
            </a:r>
            <a:r>
              <a:rPr sz="3000" spc="8" dirty="0">
                <a:solidFill>
                  <a:srgbClr val="231F20"/>
                </a:solidFill>
                <a:latin typeface="+mj-lt"/>
                <a:cs typeface="Arial"/>
              </a:rPr>
              <a:t> dolor ipsum, </a:t>
            </a:r>
            <a:r>
              <a:rPr sz="3000" spc="16" dirty="0">
                <a:solidFill>
                  <a:srgbClr val="231F20"/>
                </a:solidFill>
                <a:latin typeface="+mj-lt"/>
                <a:cs typeface="Arial"/>
              </a:rPr>
              <a:t>congue </a:t>
            </a:r>
            <a:r>
              <a:rPr sz="3000" spc="8" dirty="0">
                <a:solidFill>
                  <a:srgbClr val="231F20"/>
                </a:solidFill>
                <a:latin typeface="+mj-lt"/>
                <a:cs typeface="Arial"/>
              </a:rPr>
              <a:t>in leo </a:t>
            </a:r>
            <a:r>
              <a:rPr sz="3000" dirty="0">
                <a:solidFill>
                  <a:srgbClr val="231F20"/>
                </a:solidFill>
                <a:latin typeface="+mj-lt"/>
                <a:cs typeface="Arial"/>
              </a:rPr>
              <a:t>id, porta  </a:t>
            </a:r>
            <a:r>
              <a:rPr sz="3000" spc="8" dirty="0">
                <a:solidFill>
                  <a:srgbClr val="231F20"/>
                </a:solidFill>
                <a:latin typeface="+mj-lt"/>
                <a:cs typeface="Arial"/>
              </a:rPr>
              <a:t>pellentesque eros. </a:t>
            </a:r>
            <a:r>
              <a:rPr sz="3000" spc="16" dirty="0">
                <a:solidFill>
                  <a:srgbClr val="231F20"/>
                </a:solidFill>
                <a:latin typeface="+mj-lt"/>
                <a:cs typeface="Arial"/>
              </a:rPr>
              <a:t>Phasellus </a:t>
            </a:r>
            <a:r>
              <a:rPr sz="3000" dirty="0">
                <a:solidFill>
                  <a:srgbClr val="231F20"/>
                </a:solidFill>
                <a:latin typeface="+mj-lt"/>
                <a:cs typeface="Arial"/>
              </a:rPr>
              <a:t>porttitor  </a:t>
            </a:r>
            <a:r>
              <a:rPr sz="3000" spc="8" dirty="0">
                <a:solidFill>
                  <a:srgbClr val="231F20"/>
                </a:solidFill>
                <a:latin typeface="+mj-lt"/>
                <a:cs typeface="Arial"/>
              </a:rPr>
              <a:t>massa </a:t>
            </a:r>
            <a:r>
              <a:rPr sz="3000" dirty="0">
                <a:solidFill>
                  <a:srgbClr val="231F20"/>
                </a:solidFill>
                <a:latin typeface="+mj-lt"/>
                <a:cs typeface="Arial"/>
              </a:rPr>
              <a:t>odio, </a:t>
            </a:r>
            <a:r>
              <a:rPr sz="3000" spc="8" dirty="0">
                <a:solidFill>
                  <a:srgbClr val="231F20"/>
                </a:solidFill>
                <a:latin typeface="+mj-lt"/>
                <a:cs typeface="Arial"/>
              </a:rPr>
              <a:t>vitae sollicitudin neque  vulputate </a:t>
            </a:r>
            <a:r>
              <a:rPr sz="3000" dirty="0">
                <a:solidFill>
                  <a:srgbClr val="231F20"/>
                </a:solidFill>
                <a:latin typeface="+mj-lt"/>
                <a:cs typeface="Arial"/>
              </a:rPr>
              <a:t>in. </a:t>
            </a:r>
            <a:r>
              <a:rPr sz="3000" spc="8" dirty="0">
                <a:solidFill>
                  <a:srgbClr val="231F20"/>
                </a:solidFill>
                <a:latin typeface="+mj-lt"/>
                <a:cs typeface="Arial"/>
              </a:rPr>
              <a:t>Donec </a:t>
            </a:r>
            <a:r>
              <a:rPr sz="3000" dirty="0">
                <a:solidFill>
                  <a:srgbClr val="231F20"/>
                </a:solidFill>
                <a:latin typeface="+mj-lt"/>
                <a:cs typeface="Arial"/>
              </a:rPr>
              <a:t>justo dui, </a:t>
            </a:r>
            <a:r>
              <a:rPr sz="3000" spc="8" dirty="0">
                <a:solidFill>
                  <a:srgbClr val="231F20"/>
                </a:solidFill>
                <a:latin typeface="+mj-lt"/>
                <a:cs typeface="Arial"/>
              </a:rPr>
              <a:t>malesuada  </a:t>
            </a:r>
            <a:r>
              <a:rPr sz="3000" spc="16" dirty="0">
                <a:solidFill>
                  <a:srgbClr val="231F20"/>
                </a:solidFill>
                <a:latin typeface="+mj-lt"/>
                <a:cs typeface="Arial"/>
              </a:rPr>
              <a:t>a magna </a:t>
            </a:r>
            <a:r>
              <a:rPr sz="3000" dirty="0">
                <a:solidFill>
                  <a:srgbClr val="231F20"/>
                </a:solidFill>
                <a:latin typeface="+mj-lt"/>
                <a:cs typeface="Arial"/>
              </a:rPr>
              <a:t>quis, </a:t>
            </a:r>
            <a:r>
              <a:rPr sz="3000" spc="8" dirty="0">
                <a:solidFill>
                  <a:srgbClr val="231F20"/>
                </a:solidFill>
                <a:latin typeface="+mj-lt"/>
                <a:cs typeface="Arial"/>
              </a:rPr>
              <a:t>pharetra rutrum</a:t>
            </a:r>
            <a:r>
              <a:rPr sz="3000" spc="-74" dirty="0">
                <a:solidFill>
                  <a:srgbClr val="231F20"/>
                </a:solidFill>
                <a:latin typeface="+mj-lt"/>
                <a:cs typeface="Arial"/>
              </a:rPr>
              <a:t> </a:t>
            </a:r>
            <a:r>
              <a:rPr sz="3000" spc="8" dirty="0" err="1">
                <a:solidFill>
                  <a:srgbClr val="231F20"/>
                </a:solidFill>
                <a:latin typeface="+mj-lt"/>
                <a:cs typeface="Arial"/>
              </a:rPr>
              <a:t>nunc</a:t>
            </a:r>
            <a:r>
              <a:rPr sz="3000" spc="8" dirty="0">
                <a:solidFill>
                  <a:srgbClr val="231F20"/>
                </a:solidFill>
                <a:latin typeface="+mj-lt"/>
                <a:cs typeface="Arial"/>
              </a:rPr>
              <a:t>.</a:t>
            </a:r>
            <a:r>
              <a:rPr lang="en-US" sz="3000" dirty="0">
                <a:latin typeface="+mj-lt"/>
                <a:cs typeface="Arial"/>
              </a:rPr>
              <a:t> </a:t>
            </a:r>
            <a:r>
              <a:rPr sz="3000" spc="8" dirty="0" err="1">
                <a:solidFill>
                  <a:srgbClr val="231F20"/>
                </a:solidFill>
                <a:latin typeface="+mj-lt"/>
                <a:cs typeface="Arial"/>
              </a:rPr>
              <a:t>Nullam</a:t>
            </a:r>
            <a:r>
              <a:rPr sz="3000" spc="8" dirty="0">
                <a:solidFill>
                  <a:srgbClr val="231F20"/>
                </a:solidFill>
                <a:latin typeface="+mj-lt"/>
                <a:cs typeface="Arial"/>
              </a:rPr>
              <a:t> porta tincidunt </a:t>
            </a:r>
            <a:r>
              <a:rPr sz="3000" dirty="0">
                <a:solidFill>
                  <a:srgbClr val="231F20"/>
                </a:solidFill>
                <a:latin typeface="+mj-lt"/>
                <a:cs typeface="Arial"/>
              </a:rPr>
              <a:t>lectus. </a:t>
            </a:r>
            <a:r>
              <a:rPr sz="3000" spc="8" dirty="0">
                <a:solidFill>
                  <a:srgbClr val="231F20"/>
                </a:solidFill>
                <a:latin typeface="+mj-lt"/>
                <a:cs typeface="Arial"/>
              </a:rPr>
              <a:t>Cras  interdum lorem </a:t>
            </a:r>
            <a:r>
              <a:rPr sz="3000" spc="16" dirty="0">
                <a:solidFill>
                  <a:srgbClr val="231F20"/>
                </a:solidFill>
                <a:latin typeface="+mj-lt"/>
                <a:cs typeface="Arial"/>
              </a:rPr>
              <a:t>a </a:t>
            </a:r>
            <a:r>
              <a:rPr sz="3000" spc="8" dirty="0">
                <a:solidFill>
                  <a:srgbClr val="231F20"/>
                </a:solidFill>
                <a:latin typeface="+mj-lt"/>
                <a:cs typeface="Arial"/>
              </a:rPr>
              <a:t>tincidunt volutpat.  </a:t>
            </a:r>
            <a:r>
              <a:rPr sz="3000" spc="16" dirty="0">
                <a:solidFill>
                  <a:srgbClr val="231F20"/>
                </a:solidFill>
                <a:latin typeface="+mj-lt"/>
                <a:cs typeface="Arial"/>
              </a:rPr>
              <a:t>Phasellus </a:t>
            </a:r>
            <a:r>
              <a:rPr sz="3000" dirty="0">
                <a:solidFill>
                  <a:srgbClr val="231F20"/>
                </a:solidFill>
                <a:latin typeface="+mj-lt"/>
                <a:cs typeface="Arial"/>
              </a:rPr>
              <a:t>porttitor </a:t>
            </a:r>
            <a:r>
              <a:rPr sz="3000" spc="8" dirty="0">
                <a:solidFill>
                  <a:srgbClr val="231F20"/>
                </a:solidFill>
                <a:latin typeface="+mj-lt"/>
                <a:cs typeface="Arial"/>
              </a:rPr>
              <a:t>massa odio</a:t>
            </a:r>
            <a:r>
              <a:rPr sz="3000" spc="-41" dirty="0">
                <a:solidFill>
                  <a:srgbClr val="231F20"/>
                </a:solidFill>
                <a:latin typeface="+mj-lt"/>
                <a:cs typeface="Arial"/>
              </a:rPr>
              <a:t> </a:t>
            </a:r>
            <a:r>
              <a:rPr sz="3000" spc="8" dirty="0">
                <a:solidFill>
                  <a:srgbClr val="231F20"/>
                </a:solidFill>
                <a:latin typeface="+mj-lt"/>
                <a:cs typeface="Arial"/>
              </a:rPr>
              <a:t>sollicitudin.</a:t>
            </a:r>
            <a:endParaRPr sz="3000" dirty="0">
              <a:latin typeface="+mj-lt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915400" y="16607879"/>
            <a:ext cx="7085799" cy="3847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sz="3000" cap="all" spc="8" dirty="0">
                <a:solidFill>
                  <a:srgbClr val="A90433"/>
                </a:solidFill>
                <a:latin typeface="Arial"/>
                <a:cs typeface="Arial"/>
              </a:rPr>
              <a:t>CHART</a:t>
            </a:r>
            <a:r>
              <a:rPr sz="3000" cap="all" spc="-147" dirty="0">
                <a:solidFill>
                  <a:srgbClr val="A90433"/>
                </a:solidFill>
                <a:latin typeface="Arial"/>
                <a:cs typeface="Arial"/>
              </a:rPr>
              <a:t> </a:t>
            </a:r>
            <a:r>
              <a:rPr sz="3000" cap="all" spc="16" dirty="0">
                <a:solidFill>
                  <a:srgbClr val="A90433"/>
                </a:solidFill>
                <a:latin typeface="Arial"/>
                <a:cs typeface="Arial"/>
              </a:rPr>
              <a:t>HERE</a:t>
            </a:r>
            <a:endParaRPr sz="3000" cap="all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915400" y="8961120"/>
            <a:ext cx="7086600" cy="2833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00"/>
              </a:lnSpc>
            </a:pPr>
            <a:r>
              <a:rPr sz="1800" dirty="0">
                <a:solidFill>
                  <a:srgbClr val="231F20"/>
                </a:solidFill>
                <a:latin typeface="Arial"/>
                <a:cs typeface="Arial"/>
              </a:rPr>
              <a:t>Photo caption</a:t>
            </a:r>
            <a:r>
              <a:rPr sz="1800" spc="-139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800" spc="-8" dirty="0">
                <a:solidFill>
                  <a:srgbClr val="231F20"/>
                </a:solidFill>
                <a:latin typeface="Arial"/>
                <a:cs typeface="Arial"/>
              </a:rPr>
              <a:t>here.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915400" y="10061694"/>
            <a:ext cx="7086600" cy="5864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000"/>
              </a:lnSpc>
              <a:tabLst>
                <a:tab pos="2571868" algn="l"/>
              </a:tabLst>
            </a:pPr>
            <a:r>
              <a:rPr sz="4000" b="1" cap="all" spc="221" dirty="0">
                <a:solidFill>
                  <a:srgbClr val="A80432"/>
                </a:solidFill>
                <a:latin typeface="Arial"/>
                <a:cs typeface="Arial"/>
              </a:rPr>
              <a:t>HEADER</a:t>
            </a:r>
            <a:r>
              <a:rPr lang="en-US" sz="4000" b="1" cap="all" spc="221" dirty="0">
                <a:solidFill>
                  <a:srgbClr val="A80432"/>
                </a:solidFill>
                <a:latin typeface="Arial"/>
                <a:cs typeface="Arial"/>
              </a:rPr>
              <a:t> </a:t>
            </a:r>
            <a:r>
              <a:rPr sz="4000" b="1" cap="all" spc="270" dirty="0">
                <a:solidFill>
                  <a:srgbClr val="A80432"/>
                </a:solidFill>
                <a:latin typeface="Arial"/>
                <a:cs typeface="Arial"/>
              </a:rPr>
              <a:t>HERE</a:t>
            </a:r>
            <a:endParaRPr sz="4000" b="1" cap="all" dirty="0">
              <a:solidFill>
                <a:srgbClr val="A80432"/>
              </a:solidFill>
              <a:latin typeface="Arial"/>
              <a:cs typeface="Arial"/>
            </a:endParaRPr>
          </a:p>
          <a:p>
            <a:pPr marR="8316">
              <a:lnSpc>
                <a:spcPts val="3000"/>
              </a:lnSpc>
              <a:spcBef>
                <a:spcPts val="1800"/>
              </a:spcBef>
            </a:pP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Aliquam vel fringilla mi, quis auctor justo. </a:t>
            </a:r>
            <a:r>
              <a:rPr sz="2400" spc="-8" dirty="0">
                <a:solidFill>
                  <a:srgbClr val="231F20"/>
                </a:solidFill>
                <a:latin typeface="Arial"/>
                <a:cs typeface="Arial"/>
              </a:rPr>
              <a:t>Vestibulum  </a:t>
            </a: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ante ipsum primis in faucibus orci luctus et ultrices  posuere cubilia</a:t>
            </a:r>
            <a:r>
              <a:rPr sz="2400" spc="-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curae:</a:t>
            </a:r>
            <a:endParaRPr sz="2400" dirty="0">
              <a:latin typeface="Arial"/>
              <a:cs typeface="Arial"/>
            </a:endParaRPr>
          </a:p>
          <a:p>
            <a:pPr marL="342900" marR="285879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49494" algn="l"/>
              </a:tabLst>
            </a:pP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Pellentesque habitant morbi tristique senectus et  netus</a:t>
            </a:r>
            <a:r>
              <a:rPr sz="2400" spc="-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et.</a:t>
            </a:r>
            <a:endParaRPr sz="2400" dirty="0">
              <a:latin typeface="Arial"/>
              <a:cs typeface="Arial"/>
            </a:endParaRPr>
          </a:p>
          <a:p>
            <a:pPr marL="342900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49494" algn="l"/>
              </a:tabLst>
            </a:pP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Malesuada fames ac turpis</a:t>
            </a:r>
            <a:r>
              <a:rPr sz="2400" spc="-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egestas.</a:t>
            </a:r>
            <a:endParaRPr sz="2400" dirty="0">
              <a:latin typeface="Arial"/>
              <a:cs typeface="Arial"/>
            </a:endParaRPr>
          </a:p>
          <a:p>
            <a:pPr marL="342900" marR="1338951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49494" algn="l"/>
              </a:tabLst>
            </a:pP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Nulla dolor ipsum, congue in leo id, porta  pellentesque</a:t>
            </a:r>
            <a:r>
              <a:rPr sz="2400" spc="-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eros.</a:t>
            </a:r>
            <a:endParaRPr sz="2400" dirty="0">
              <a:latin typeface="Arial"/>
              <a:cs typeface="Arial"/>
            </a:endParaRPr>
          </a:p>
          <a:p>
            <a:pPr marL="342900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49494" algn="l"/>
              </a:tabLst>
            </a:pP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Nullam porta tincidunt lectus.</a:t>
            </a:r>
            <a:endParaRPr sz="2400" dirty="0">
              <a:latin typeface="Arial"/>
              <a:cs typeface="Arial"/>
            </a:endParaRPr>
          </a:p>
          <a:p>
            <a:pPr marL="342900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49494" algn="l"/>
              </a:tabLst>
            </a:pPr>
            <a:r>
              <a:rPr sz="2400" spc="-8" dirty="0">
                <a:solidFill>
                  <a:srgbClr val="231F20"/>
                </a:solidFill>
                <a:latin typeface="Arial"/>
                <a:cs typeface="Arial"/>
              </a:rPr>
              <a:t>Vestibulum </a:t>
            </a: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auctor in arcu.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23" name="object 15">
            <a:extLst>
              <a:ext uri="{FF2B5EF4-FFF2-40B4-BE49-F238E27FC236}">
                <a16:creationId xmlns:a16="http://schemas.microsoft.com/office/drawing/2014/main" id="{8EC14252-E1CB-F840-81DA-45B7C421C9C7}"/>
              </a:ext>
            </a:extLst>
          </p:cNvPr>
          <p:cNvSpPr txBox="1"/>
          <p:nvPr/>
        </p:nvSpPr>
        <p:spPr>
          <a:xfrm>
            <a:off x="24917400" y="10061694"/>
            <a:ext cx="7086600" cy="5864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000"/>
              </a:lnSpc>
              <a:tabLst>
                <a:tab pos="2571868" algn="l"/>
              </a:tabLst>
            </a:pPr>
            <a:r>
              <a:rPr sz="4000" b="1" cap="all" spc="221" dirty="0">
                <a:solidFill>
                  <a:srgbClr val="A80432"/>
                </a:solidFill>
                <a:latin typeface="Arial"/>
                <a:cs typeface="Arial"/>
              </a:rPr>
              <a:t>HEADER</a:t>
            </a:r>
            <a:r>
              <a:rPr lang="en-US" sz="4000" b="1" cap="all" spc="221" dirty="0">
                <a:solidFill>
                  <a:srgbClr val="A80432"/>
                </a:solidFill>
                <a:latin typeface="Arial"/>
                <a:cs typeface="Arial"/>
              </a:rPr>
              <a:t> </a:t>
            </a:r>
            <a:r>
              <a:rPr sz="4000" b="1" cap="all" spc="270" dirty="0">
                <a:solidFill>
                  <a:srgbClr val="A80432"/>
                </a:solidFill>
                <a:latin typeface="Arial"/>
                <a:cs typeface="Arial"/>
              </a:rPr>
              <a:t>HERE</a:t>
            </a:r>
            <a:endParaRPr sz="4000" b="1" cap="all" dirty="0">
              <a:solidFill>
                <a:srgbClr val="A80432"/>
              </a:solidFill>
              <a:latin typeface="Arial"/>
              <a:cs typeface="Arial"/>
            </a:endParaRPr>
          </a:p>
          <a:p>
            <a:pPr marR="8316">
              <a:lnSpc>
                <a:spcPts val="3000"/>
              </a:lnSpc>
              <a:spcBef>
                <a:spcPts val="1800"/>
              </a:spcBef>
            </a:pP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Aliquam vel fringilla mi, quis auctor justo. </a:t>
            </a:r>
            <a:r>
              <a:rPr sz="2400" spc="-8" dirty="0">
                <a:solidFill>
                  <a:srgbClr val="231F20"/>
                </a:solidFill>
                <a:latin typeface="Arial"/>
                <a:cs typeface="Arial"/>
              </a:rPr>
              <a:t>Vestibulum  </a:t>
            </a: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ante ipsum primis in faucibus orci luctus et ultrices  posuere cubilia</a:t>
            </a:r>
            <a:r>
              <a:rPr sz="2400" spc="-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curae:</a:t>
            </a:r>
            <a:endParaRPr sz="2400" dirty="0">
              <a:latin typeface="Arial"/>
              <a:cs typeface="Arial"/>
            </a:endParaRPr>
          </a:p>
          <a:p>
            <a:pPr marL="342900" marR="285879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49494" algn="l"/>
              </a:tabLst>
            </a:pP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Pellentesque habitant morbi tristique senectus et  netus</a:t>
            </a:r>
            <a:r>
              <a:rPr sz="2400" spc="-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et.</a:t>
            </a:r>
            <a:endParaRPr sz="2400" dirty="0">
              <a:latin typeface="Arial"/>
              <a:cs typeface="Arial"/>
            </a:endParaRPr>
          </a:p>
          <a:p>
            <a:pPr marL="342900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49494" algn="l"/>
              </a:tabLst>
            </a:pP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Malesuada fames ac turpis</a:t>
            </a:r>
            <a:r>
              <a:rPr sz="2400" spc="-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egestas.</a:t>
            </a:r>
            <a:endParaRPr sz="2400" dirty="0">
              <a:latin typeface="Arial"/>
              <a:cs typeface="Arial"/>
            </a:endParaRPr>
          </a:p>
          <a:p>
            <a:pPr marL="342900" marR="1338951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49494" algn="l"/>
              </a:tabLst>
            </a:pP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Nulla dolor ipsum, congue in leo id, porta  pellentesque</a:t>
            </a:r>
            <a:r>
              <a:rPr sz="2400" spc="-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eros.</a:t>
            </a:r>
            <a:endParaRPr sz="2400" dirty="0">
              <a:latin typeface="Arial"/>
              <a:cs typeface="Arial"/>
            </a:endParaRPr>
          </a:p>
          <a:p>
            <a:pPr marL="342900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49494" algn="l"/>
              </a:tabLst>
            </a:pP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Nullam porta tincidunt lectus.</a:t>
            </a:r>
            <a:endParaRPr sz="2400" dirty="0">
              <a:latin typeface="Arial"/>
              <a:cs typeface="Arial"/>
            </a:endParaRPr>
          </a:p>
          <a:p>
            <a:pPr marL="342900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49494" algn="l"/>
              </a:tabLst>
            </a:pPr>
            <a:r>
              <a:rPr sz="2400" spc="-8" dirty="0">
                <a:solidFill>
                  <a:srgbClr val="231F20"/>
                </a:solidFill>
                <a:latin typeface="Arial"/>
                <a:cs typeface="Arial"/>
              </a:rPr>
              <a:t>Vestibulum </a:t>
            </a: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auctor in arcu.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24" name="object 15">
            <a:extLst>
              <a:ext uri="{FF2B5EF4-FFF2-40B4-BE49-F238E27FC236}">
                <a16:creationId xmlns:a16="http://schemas.microsoft.com/office/drawing/2014/main" id="{644755D0-2749-6A4C-99F8-567AD2AF4B09}"/>
              </a:ext>
            </a:extLst>
          </p:cNvPr>
          <p:cNvSpPr txBox="1"/>
          <p:nvPr/>
        </p:nvSpPr>
        <p:spPr>
          <a:xfrm>
            <a:off x="16920876" y="15425305"/>
            <a:ext cx="7086600" cy="5864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000"/>
              </a:lnSpc>
              <a:tabLst>
                <a:tab pos="2571868" algn="l"/>
              </a:tabLst>
            </a:pPr>
            <a:r>
              <a:rPr sz="4000" b="1" cap="all" spc="221" dirty="0">
                <a:solidFill>
                  <a:srgbClr val="A80432"/>
                </a:solidFill>
                <a:latin typeface="Arial"/>
                <a:cs typeface="Arial"/>
              </a:rPr>
              <a:t>HEADER</a:t>
            </a:r>
            <a:r>
              <a:rPr lang="en-US" sz="4000" b="1" cap="all" spc="221" dirty="0">
                <a:solidFill>
                  <a:srgbClr val="A80432"/>
                </a:solidFill>
                <a:latin typeface="Arial"/>
                <a:cs typeface="Arial"/>
              </a:rPr>
              <a:t> </a:t>
            </a:r>
            <a:r>
              <a:rPr sz="4000" b="1" cap="all" spc="270" dirty="0">
                <a:solidFill>
                  <a:srgbClr val="A80432"/>
                </a:solidFill>
                <a:latin typeface="Arial"/>
                <a:cs typeface="Arial"/>
              </a:rPr>
              <a:t>HERE</a:t>
            </a:r>
            <a:endParaRPr sz="4000" b="1" cap="all" dirty="0">
              <a:solidFill>
                <a:srgbClr val="A80432"/>
              </a:solidFill>
              <a:latin typeface="Arial"/>
              <a:cs typeface="Arial"/>
            </a:endParaRPr>
          </a:p>
          <a:p>
            <a:pPr marR="8316">
              <a:lnSpc>
                <a:spcPts val="3000"/>
              </a:lnSpc>
              <a:spcBef>
                <a:spcPts val="1800"/>
              </a:spcBef>
            </a:pP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Aliquam vel fringilla mi, quis auctor justo. </a:t>
            </a:r>
            <a:r>
              <a:rPr sz="2400" spc="-8" dirty="0">
                <a:solidFill>
                  <a:srgbClr val="231F20"/>
                </a:solidFill>
                <a:latin typeface="Arial"/>
                <a:cs typeface="Arial"/>
              </a:rPr>
              <a:t>Vestibulum  </a:t>
            </a: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ante ipsum primis in faucibus orci luctus et ultrices  posuere cubilia</a:t>
            </a:r>
            <a:r>
              <a:rPr sz="2400" spc="-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curae:</a:t>
            </a:r>
            <a:endParaRPr sz="2400" dirty="0">
              <a:latin typeface="Arial"/>
              <a:cs typeface="Arial"/>
            </a:endParaRPr>
          </a:p>
          <a:p>
            <a:pPr marL="342900" marR="285879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49494" algn="l"/>
              </a:tabLst>
            </a:pP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Pellentesque habitant morbi tristique senectus et  netus</a:t>
            </a:r>
            <a:r>
              <a:rPr sz="2400" spc="-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et.</a:t>
            </a:r>
            <a:endParaRPr sz="2400" dirty="0">
              <a:latin typeface="Arial"/>
              <a:cs typeface="Arial"/>
            </a:endParaRPr>
          </a:p>
          <a:p>
            <a:pPr marL="342900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49494" algn="l"/>
              </a:tabLst>
            </a:pP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Malesuada fames ac turpis</a:t>
            </a:r>
            <a:r>
              <a:rPr sz="2400" spc="-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egestas.</a:t>
            </a:r>
            <a:endParaRPr sz="2400" dirty="0">
              <a:latin typeface="Arial"/>
              <a:cs typeface="Arial"/>
            </a:endParaRPr>
          </a:p>
          <a:p>
            <a:pPr marL="342900" marR="1338951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49494" algn="l"/>
              </a:tabLst>
            </a:pP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Nulla dolor ipsum, congue in leo id, porta  pellentesque</a:t>
            </a:r>
            <a:r>
              <a:rPr sz="2400" spc="-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eros.</a:t>
            </a:r>
            <a:endParaRPr sz="2400" dirty="0">
              <a:latin typeface="Arial"/>
              <a:cs typeface="Arial"/>
            </a:endParaRPr>
          </a:p>
          <a:p>
            <a:pPr marL="342900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49494" algn="l"/>
              </a:tabLst>
            </a:pP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Nullam porta tincidunt lectus.</a:t>
            </a:r>
            <a:endParaRPr sz="2400" dirty="0">
              <a:latin typeface="Arial"/>
              <a:cs typeface="Arial"/>
            </a:endParaRPr>
          </a:p>
          <a:p>
            <a:pPr marL="342900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49494" algn="l"/>
              </a:tabLst>
            </a:pPr>
            <a:r>
              <a:rPr sz="2400" spc="-8" dirty="0">
                <a:solidFill>
                  <a:srgbClr val="231F20"/>
                </a:solidFill>
                <a:latin typeface="Arial"/>
                <a:cs typeface="Arial"/>
              </a:rPr>
              <a:t>Vestibulum </a:t>
            </a: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auctor in arcu.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28" name="object 15">
            <a:extLst>
              <a:ext uri="{FF2B5EF4-FFF2-40B4-BE49-F238E27FC236}">
                <a16:creationId xmlns:a16="http://schemas.microsoft.com/office/drawing/2014/main" id="{F01C6207-C364-E747-88F8-8DDED3E94D44}"/>
              </a:ext>
            </a:extLst>
          </p:cNvPr>
          <p:cNvSpPr txBox="1"/>
          <p:nvPr/>
        </p:nvSpPr>
        <p:spPr>
          <a:xfrm>
            <a:off x="16916400" y="4572000"/>
            <a:ext cx="7086600" cy="5864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000"/>
              </a:lnSpc>
              <a:tabLst>
                <a:tab pos="2571868" algn="l"/>
              </a:tabLst>
            </a:pPr>
            <a:r>
              <a:rPr sz="4000" b="1" cap="all" spc="221" dirty="0">
                <a:solidFill>
                  <a:srgbClr val="A80432"/>
                </a:solidFill>
                <a:latin typeface="Arial"/>
                <a:cs typeface="Arial"/>
              </a:rPr>
              <a:t>HEADER</a:t>
            </a:r>
            <a:r>
              <a:rPr lang="en-US" sz="4000" b="1" cap="all" spc="221" dirty="0">
                <a:solidFill>
                  <a:srgbClr val="A80432"/>
                </a:solidFill>
                <a:latin typeface="Arial"/>
                <a:cs typeface="Arial"/>
              </a:rPr>
              <a:t> </a:t>
            </a:r>
            <a:r>
              <a:rPr sz="4000" b="1" cap="all" spc="270" dirty="0">
                <a:solidFill>
                  <a:srgbClr val="A80432"/>
                </a:solidFill>
                <a:latin typeface="Arial"/>
                <a:cs typeface="Arial"/>
              </a:rPr>
              <a:t>HERE</a:t>
            </a:r>
            <a:endParaRPr sz="4000" b="1" cap="all" dirty="0">
              <a:solidFill>
                <a:srgbClr val="A80432"/>
              </a:solidFill>
              <a:latin typeface="Arial"/>
              <a:cs typeface="Arial"/>
            </a:endParaRPr>
          </a:p>
          <a:p>
            <a:pPr marR="8316">
              <a:lnSpc>
                <a:spcPts val="3000"/>
              </a:lnSpc>
              <a:spcBef>
                <a:spcPts val="1800"/>
              </a:spcBef>
            </a:pP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Aliquam vel fringilla mi, quis auctor justo. </a:t>
            </a:r>
            <a:r>
              <a:rPr sz="2400" spc="-8" dirty="0">
                <a:solidFill>
                  <a:srgbClr val="231F20"/>
                </a:solidFill>
                <a:latin typeface="Arial"/>
                <a:cs typeface="Arial"/>
              </a:rPr>
              <a:t>Vestibulum  </a:t>
            </a: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ante ipsum primis in faucibus orci luctus et ultrices  posuere cubilia</a:t>
            </a:r>
            <a:r>
              <a:rPr sz="2400" spc="-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curae:</a:t>
            </a:r>
            <a:endParaRPr sz="2400" dirty="0">
              <a:latin typeface="Arial"/>
              <a:cs typeface="Arial"/>
            </a:endParaRPr>
          </a:p>
          <a:p>
            <a:pPr marL="342900" marR="285879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49494" algn="l"/>
              </a:tabLst>
            </a:pP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Pellentesque habitant morbi tristique senectus et  netus</a:t>
            </a:r>
            <a:r>
              <a:rPr sz="2400" spc="-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et.</a:t>
            </a:r>
            <a:endParaRPr sz="2400" dirty="0">
              <a:latin typeface="Arial"/>
              <a:cs typeface="Arial"/>
            </a:endParaRPr>
          </a:p>
          <a:p>
            <a:pPr marL="342900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49494" algn="l"/>
              </a:tabLst>
            </a:pP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Malesuada fames ac turpis</a:t>
            </a:r>
            <a:r>
              <a:rPr sz="2400" spc="-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egestas.</a:t>
            </a:r>
            <a:endParaRPr sz="2400" dirty="0">
              <a:latin typeface="Arial"/>
              <a:cs typeface="Arial"/>
            </a:endParaRPr>
          </a:p>
          <a:p>
            <a:pPr marL="342900" marR="1338951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49494" algn="l"/>
              </a:tabLst>
            </a:pP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Nulla dolor ipsum, congue in leo id, porta  pellentesque</a:t>
            </a:r>
            <a:r>
              <a:rPr sz="2400" spc="-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eros.</a:t>
            </a:r>
            <a:endParaRPr sz="2400" dirty="0">
              <a:latin typeface="Arial"/>
              <a:cs typeface="Arial"/>
            </a:endParaRPr>
          </a:p>
          <a:p>
            <a:pPr marL="342900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49494" algn="l"/>
              </a:tabLst>
            </a:pP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Nullam porta tincidunt lectus.</a:t>
            </a:r>
            <a:endParaRPr sz="2400" dirty="0">
              <a:latin typeface="Arial"/>
              <a:cs typeface="Arial"/>
            </a:endParaRPr>
          </a:p>
          <a:p>
            <a:pPr marL="342900" indent="-342900">
              <a:lnSpc>
                <a:spcPts val="3000"/>
              </a:lnSpc>
              <a:spcBef>
                <a:spcPts val="1800"/>
              </a:spcBef>
              <a:buFont typeface="Arial" panose="020B0604020202020204" pitchFamily="34" charset="0"/>
              <a:buChar char="•"/>
              <a:tabLst>
                <a:tab pos="249494" algn="l"/>
              </a:tabLst>
            </a:pPr>
            <a:r>
              <a:rPr sz="2400" spc="-8" dirty="0">
                <a:solidFill>
                  <a:srgbClr val="231F20"/>
                </a:solidFill>
                <a:latin typeface="Arial"/>
                <a:cs typeface="Arial"/>
              </a:rPr>
              <a:t>Vestibulum </a:t>
            </a:r>
            <a:r>
              <a:rPr sz="2400" dirty="0">
                <a:solidFill>
                  <a:srgbClr val="231F20"/>
                </a:solidFill>
                <a:latin typeface="Arial"/>
                <a:cs typeface="Arial"/>
              </a:rPr>
              <a:t>auctor in arcu.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33" name="object 11">
            <a:extLst>
              <a:ext uri="{FF2B5EF4-FFF2-40B4-BE49-F238E27FC236}">
                <a16:creationId xmlns:a16="http://schemas.microsoft.com/office/drawing/2014/main" id="{F77DFDFE-6DC6-1243-8DDD-E1832BB41DE3}"/>
              </a:ext>
            </a:extLst>
          </p:cNvPr>
          <p:cNvSpPr txBox="1"/>
          <p:nvPr/>
        </p:nvSpPr>
        <p:spPr>
          <a:xfrm>
            <a:off x="24917400" y="8961120"/>
            <a:ext cx="7086600" cy="2833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400"/>
              </a:lnSpc>
            </a:pPr>
            <a:r>
              <a:rPr sz="1800" dirty="0">
                <a:solidFill>
                  <a:srgbClr val="231F20"/>
                </a:solidFill>
                <a:latin typeface="Arial"/>
                <a:cs typeface="Arial"/>
              </a:rPr>
              <a:t>Photo caption</a:t>
            </a:r>
            <a:r>
              <a:rPr sz="1800" spc="-139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800" spc="-8" dirty="0">
                <a:solidFill>
                  <a:srgbClr val="231F20"/>
                </a:solidFill>
                <a:latin typeface="Arial"/>
                <a:cs typeface="Arial"/>
              </a:rPr>
              <a:t>here.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38" name="object 10">
            <a:extLst>
              <a:ext uri="{FF2B5EF4-FFF2-40B4-BE49-F238E27FC236}">
                <a16:creationId xmlns:a16="http://schemas.microsoft.com/office/drawing/2014/main" id="{3B68AE9A-253B-9249-86A3-97FF101CB2CE}"/>
              </a:ext>
            </a:extLst>
          </p:cNvPr>
          <p:cNvSpPr txBox="1"/>
          <p:nvPr/>
        </p:nvSpPr>
        <p:spPr>
          <a:xfrm>
            <a:off x="24917400" y="16611600"/>
            <a:ext cx="7085799" cy="3847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sz="3000" cap="all" spc="8" dirty="0">
                <a:solidFill>
                  <a:srgbClr val="A90433"/>
                </a:solidFill>
                <a:latin typeface="Arial"/>
                <a:cs typeface="Arial"/>
              </a:rPr>
              <a:t>CHART</a:t>
            </a:r>
            <a:r>
              <a:rPr lang="en-US" sz="3000" cap="all" spc="-147" dirty="0">
                <a:solidFill>
                  <a:srgbClr val="A90433"/>
                </a:solidFill>
                <a:latin typeface="Arial"/>
                <a:cs typeface="Arial"/>
              </a:rPr>
              <a:t> </a:t>
            </a:r>
            <a:r>
              <a:rPr sz="3000" cap="all" spc="16" dirty="0">
                <a:solidFill>
                  <a:srgbClr val="A90433"/>
                </a:solidFill>
                <a:latin typeface="Arial"/>
                <a:cs typeface="Arial"/>
              </a:rPr>
              <a:t>HERE</a:t>
            </a:r>
            <a:endParaRPr sz="3000" cap="all" dirty="0">
              <a:latin typeface="Arial"/>
              <a:cs typeface="Arial"/>
            </a:endParaRPr>
          </a:p>
        </p:txBody>
      </p:sp>
      <p:sp>
        <p:nvSpPr>
          <p:cNvPr id="40" name="object 10">
            <a:extLst>
              <a:ext uri="{FF2B5EF4-FFF2-40B4-BE49-F238E27FC236}">
                <a16:creationId xmlns:a16="http://schemas.microsoft.com/office/drawing/2014/main" id="{F9014A46-EC07-F648-8DBE-77266946E847}"/>
              </a:ext>
            </a:extLst>
          </p:cNvPr>
          <p:cNvSpPr txBox="1"/>
          <p:nvPr/>
        </p:nvSpPr>
        <p:spPr>
          <a:xfrm>
            <a:off x="16921277" y="10972800"/>
            <a:ext cx="7085799" cy="3847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000"/>
              </a:lnSpc>
            </a:pPr>
            <a:r>
              <a:rPr sz="3000" cap="all" spc="8" dirty="0">
                <a:solidFill>
                  <a:srgbClr val="A90433"/>
                </a:solidFill>
                <a:latin typeface="Arial"/>
                <a:cs typeface="Arial"/>
              </a:rPr>
              <a:t>CHART</a:t>
            </a:r>
            <a:r>
              <a:rPr sz="3000" cap="all" spc="-147" dirty="0">
                <a:solidFill>
                  <a:srgbClr val="A90433"/>
                </a:solidFill>
                <a:latin typeface="Arial"/>
                <a:cs typeface="Arial"/>
              </a:rPr>
              <a:t> </a:t>
            </a:r>
            <a:r>
              <a:rPr sz="3000" cap="all" spc="16" dirty="0">
                <a:solidFill>
                  <a:srgbClr val="A90433"/>
                </a:solidFill>
                <a:latin typeface="Arial"/>
                <a:cs typeface="Arial"/>
              </a:rPr>
              <a:t>HERE</a:t>
            </a:r>
            <a:endParaRPr sz="3000" cap="all" dirty="0">
              <a:latin typeface="Arial"/>
              <a:cs typeface="Arial"/>
            </a:endParaRPr>
          </a:p>
        </p:txBody>
      </p:sp>
      <p:graphicFrame>
        <p:nvGraphicFramePr>
          <p:cNvPr id="52" name="Chart 51">
            <a:extLst>
              <a:ext uri="{FF2B5EF4-FFF2-40B4-BE49-F238E27FC236}">
                <a16:creationId xmlns:a16="http://schemas.microsoft.com/office/drawing/2014/main" id="{72796EDA-84E6-5E41-A105-CB131F426D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12590767"/>
              </p:ext>
            </p:extLst>
          </p:nvPr>
        </p:nvGraphicFramePr>
        <p:xfrm>
          <a:off x="16788193" y="11370984"/>
          <a:ext cx="34290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53" name="Chart 52">
            <a:extLst>
              <a:ext uri="{FF2B5EF4-FFF2-40B4-BE49-F238E27FC236}">
                <a16:creationId xmlns:a16="http://schemas.microsoft.com/office/drawing/2014/main" id="{B23565CA-EABF-9E4D-9F51-DE30FA34C6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1353093"/>
              </p:ext>
            </p:extLst>
          </p:nvPr>
        </p:nvGraphicFramePr>
        <p:xfrm>
          <a:off x="20726400" y="11370984"/>
          <a:ext cx="34290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47729" y="-685800"/>
            <a:ext cx="5486400" cy="27736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3037820" y="880470"/>
            <a:ext cx="6019800" cy="1674146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8d13ebd5-51eb-4c1d-9bb3-8a75f1146e0b"/>
  <p:tag name="TPVERSION" val="8"/>
  <p:tag name="TPFULLVERSION" val="9.0.5.7"/>
  <p:tag name="PPTVERSION" val="16"/>
  <p:tag name="TPOS" val="2"/>
  <p:tag name="TPLASTSAVEVERSION" val="6.4 P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</TotalTime>
  <Words>449</Words>
  <Application>Microsoft Office PowerPoint</Application>
  <PresentationFormat>Custom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Direct Lithium Extraction from Smackover Formation Senior Design Project in Chemical Engineering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 HERE</dc:title>
  <cp:lastModifiedBy>Adrian Showalter</cp:lastModifiedBy>
  <cp:revision>20</cp:revision>
  <dcterms:created xsi:type="dcterms:W3CDTF">2019-03-01T17:13:48Z</dcterms:created>
  <dcterms:modified xsi:type="dcterms:W3CDTF">2025-02-26T18:49:13Z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2019-03-01T00:00:00Z</vt:filetime>
  </property>
  <property fmtid="{D5CDD505-2E9C-101B-9397-08002B2CF9AE}" pid="3" name="Creator">
    <vt:lpwstr>Adobe InDesign CC 14.0 (Macintosh)</vt:lpwstr>
  </property>
  <property fmtid="{D5CDD505-2E9C-101B-9397-08002B2CF9AE}" pid="4" name="LastSaved">
    <vt:filetime>2019-03-01T00:00:00Z</vt:filetime>
  </property>
</Properties>
</file>